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5" r:id="rId4"/>
    <p:sldId id="267" r:id="rId5"/>
    <p:sldId id="259" r:id="rId6"/>
    <p:sldId id="27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39"/>
    <p:restoredTop sz="94674"/>
  </p:normalViewPr>
  <p:slideViewPr>
    <p:cSldViewPr snapToGrid="0">
      <p:cViewPr varScale="1">
        <p:scale>
          <a:sx n="190" d="100"/>
          <a:sy n="190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124393-8ACB-4A88-AE01-83BFD7883F2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2F7912-DFA4-4878-80A0-777AA8841B95}">
      <dgm:prSet/>
      <dgm:spPr/>
      <dgm:t>
        <a:bodyPr/>
        <a:lstStyle/>
        <a:p>
          <a:r>
            <a:rPr lang="en-US"/>
            <a:t>Be present, be engaged, and commit</a:t>
          </a:r>
        </a:p>
      </dgm:t>
    </dgm:pt>
    <dgm:pt modelId="{CC245576-EF5B-4982-AE55-74092FF9E30C}" type="parTrans" cxnId="{D18BDC14-A2BD-45D6-84D6-708B5D5B2D03}">
      <dgm:prSet/>
      <dgm:spPr/>
      <dgm:t>
        <a:bodyPr/>
        <a:lstStyle/>
        <a:p>
          <a:endParaRPr lang="en-US"/>
        </a:p>
      </dgm:t>
    </dgm:pt>
    <dgm:pt modelId="{5714EAC2-034A-4A61-820C-7E8642777C24}" type="sibTrans" cxnId="{D18BDC14-A2BD-45D6-84D6-708B5D5B2D03}">
      <dgm:prSet/>
      <dgm:spPr/>
      <dgm:t>
        <a:bodyPr/>
        <a:lstStyle/>
        <a:p>
          <a:endParaRPr lang="en-US"/>
        </a:p>
      </dgm:t>
    </dgm:pt>
    <dgm:pt modelId="{21031705-FDC0-4FBD-9E30-3C52D4175F60}">
      <dgm:prSet/>
      <dgm:spPr/>
      <dgm:t>
        <a:bodyPr/>
        <a:lstStyle/>
        <a:p>
          <a:r>
            <a:rPr lang="en-US"/>
            <a:t>Limit distractions: chats, emails, and other work can wait or be taken outside.</a:t>
          </a:r>
        </a:p>
      </dgm:t>
    </dgm:pt>
    <dgm:pt modelId="{7F99B129-AD72-49FD-99DA-32092F27D0D4}" type="parTrans" cxnId="{13F60DBC-3E98-4015-8449-EA015FB1A202}">
      <dgm:prSet/>
      <dgm:spPr/>
      <dgm:t>
        <a:bodyPr/>
        <a:lstStyle/>
        <a:p>
          <a:endParaRPr lang="en-US"/>
        </a:p>
      </dgm:t>
    </dgm:pt>
    <dgm:pt modelId="{7A18E5E2-7E9D-4585-8389-B83487B3E742}" type="sibTrans" cxnId="{13F60DBC-3E98-4015-8449-EA015FB1A202}">
      <dgm:prSet/>
      <dgm:spPr/>
      <dgm:t>
        <a:bodyPr/>
        <a:lstStyle/>
        <a:p>
          <a:endParaRPr lang="en-US"/>
        </a:p>
      </dgm:t>
    </dgm:pt>
    <dgm:pt modelId="{DE982583-8C99-4B93-8223-31702607F20A}">
      <dgm:prSet/>
      <dgm:spPr/>
      <dgm:t>
        <a:bodyPr/>
        <a:lstStyle/>
        <a:p>
          <a:r>
            <a:rPr lang="en-US"/>
            <a:t>Engage with the activities and ask questions.</a:t>
          </a:r>
        </a:p>
      </dgm:t>
    </dgm:pt>
    <dgm:pt modelId="{DB97DE6E-6DBF-4C99-B66A-61E330EA6141}" type="parTrans" cxnId="{2A8F29CC-BE11-4E7F-BB8F-3C00A82FB627}">
      <dgm:prSet/>
      <dgm:spPr/>
      <dgm:t>
        <a:bodyPr/>
        <a:lstStyle/>
        <a:p>
          <a:endParaRPr lang="en-US"/>
        </a:p>
      </dgm:t>
    </dgm:pt>
    <dgm:pt modelId="{38D26466-9618-4EE4-A5C1-456CC6B63A4A}" type="sibTrans" cxnId="{2A8F29CC-BE11-4E7F-BB8F-3C00A82FB627}">
      <dgm:prSet/>
      <dgm:spPr/>
      <dgm:t>
        <a:bodyPr/>
        <a:lstStyle/>
        <a:p>
          <a:endParaRPr lang="en-US"/>
        </a:p>
      </dgm:t>
    </dgm:pt>
    <dgm:pt modelId="{CE1D1937-FE5C-449B-9878-CD5D7E230ED3}">
      <dgm:prSet/>
      <dgm:spPr/>
      <dgm:t>
        <a:bodyPr/>
        <a:lstStyle/>
        <a:p>
          <a:r>
            <a:rPr lang="en-US"/>
            <a:t>Be willing to share your work and learn from each other.</a:t>
          </a:r>
        </a:p>
      </dgm:t>
    </dgm:pt>
    <dgm:pt modelId="{BB51013A-D7EC-4AF4-B0D7-9F14A684EFDC}" type="parTrans" cxnId="{3532EA78-98E8-4B20-9662-85240DEC77D1}">
      <dgm:prSet/>
      <dgm:spPr/>
      <dgm:t>
        <a:bodyPr/>
        <a:lstStyle/>
        <a:p>
          <a:endParaRPr lang="en-US"/>
        </a:p>
      </dgm:t>
    </dgm:pt>
    <dgm:pt modelId="{3601DFD1-5D2A-433B-911F-C5F69AEFA6D5}" type="sibTrans" cxnId="{3532EA78-98E8-4B20-9662-85240DEC77D1}">
      <dgm:prSet/>
      <dgm:spPr/>
      <dgm:t>
        <a:bodyPr/>
        <a:lstStyle/>
        <a:p>
          <a:endParaRPr lang="en-US"/>
        </a:p>
      </dgm:t>
    </dgm:pt>
    <dgm:pt modelId="{4391EDED-D62E-43C0-A9EA-393C72C2BC42}" type="pres">
      <dgm:prSet presAssocID="{85124393-8ACB-4A88-AE01-83BFD7883F2B}" presName="root" presStyleCnt="0">
        <dgm:presLayoutVars>
          <dgm:dir/>
          <dgm:resizeHandles val="exact"/>
        </dgm:presLayoutVars>
      </dgm:prSet>
      <dgm:spPr/>
    </dgm:pt>
    <dgm:pt modelId="{3B6F1C01-F531-4FF1-A585-F540E6A8A7A5}" type="pres">
      <dgm:prSet presAssocID="{0F2F7912-DFA4-4878-80A0-777AA8841B95}" presName="compNode" presStyleCnt="0"/>
      <dgm:spPr/>
    </dgm:pt>
    <dgm:pt modelId="{959EF16E-C368-45ED-8B03-5798145F1767}" type="pres">
      <dgm:prSet presAssocID="{0F2F7912-DFA4-4878-80A0-777AA8841B9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AF60D586-6C52-4949-A9C5-99E8E62B37D1}" type="pres">
      <dgm:prSet presAssocID="{0F2F7912-DFA4-4878-80A0-777AA8841B95}" presName="spaceRect" presStyleCnt="0"/>
      <dgm:spPr/>
    </dgm:pt>
    <dgm:pt modelId="{8638399A-0BD2-4D5D-9C74-9E4C7C565D35}" type="pres">
      <dgm:prSet presAssocID="{0F2F7912-DFA4-4878-80A0-777AA8841B95}" presName="textRect" presStyleLbl="revTx" presStyleIdx="0" presStyleCnt="4">
        <dgm:presLayoutVars>
          <dgm:chMax val="1"/>
          <dgm:chPref val="1"/>
        </dgm:presLayoutVars>
      </dgm:prSet>
      <dgm:spPr/>
    </dgm:pt>
    <dgm:pt modelId="{67F463C3-E71C-4AA8-BAEA-E4B239B4A846}" type="pres">
      <dgm:prSet presAssocID="{5714EAC2-034A-4A61-820C-7E8642777C24}" presName="sibTrans" presStyleCnt="0"/>
      <dgm:spPr/>
    </dgm:pt>
    <dgm:pt modelId="{F25A52A5-A090-4D8B-9A72-DED456E4AB39}" type="pres">
      <dgm:prSet presAssocID="{21031705-FDC0-4FBD-9E30-3C52D4175F60}" presName="compNode" presStyleCnt="0"/>
      <dgm:spPr/>
    </dgm:pt>
    <dgm:pt modelId="{33772470-27AC-442C-B696-23D82A6BE089}" type="pres">
      <dgm:prSet presAssocID="{21031705-FDC0-4FBD-9E30-3C52D4175F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7BD2F1D5-7C95-4C93-98C6-C24735E5BFF3}" type="pres">
      <dgm:prSet presAssocID="{21031705-FDC0-4FBD-9E30-3C52D4175F60}" presName="spaceRect" presStyleCnt="0"/>
      <dgm:spPr/>
    </dgm:pt>
    <dgm:pt modelId="{F6BE651D-B6F7-4ABF-83B4-174D1BD35182}" type="pres">
      <dgm:prSet presAssocID="{21031705-FDC0-4FBD-9E30-3C52D4175F60}" presName="textRect" presStyleLbl="revTx" presStyleIdx="1" presStyleCnt="4">
        <dgm:presLayoutVars>
          <dgm:chMax val="1"/>
          <dgm:chPref val="1"/>
        </dgm:presLayoutVars>
      </dgm:prSet>
      <dgm:spPr/>
    </dgm:pt>
    <dgm:pt modelId="{640C1A02-4C1C-4634-B402-AED72091FB93}" type="pres">
      <dgm:prSet presAssocID="{7A18E5E2-7E9D-4585-8389-B83487B3E742}" presName="sibTrans" presStyleCnt="0"/>
      <dgm:spPr/>
    </dgm:pt>
    <dgm:pt modelId="{0997116E-F170-482F-BFE1-F1DBE4875C55}" type="pres">
      <dgm:prSet presAssocID="{DE982583-8C99-4B93-8223-31702607F20A}" presName="compNode" presStyleCnt="0"/>
      <dgm:spPr/>
    </dgm:pt>
    <dgm:pt modelId="{6692DC45-7940-4ED4-BDE3-3D16C41EE8D7}" type="pres">
      <dgm:prSet presAssocID="{DE982583-8C99-4B93-8223-31702607F2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31D286D-7921-40F3-9133-CB2EF6EB646E}" type="pres">
      <dgm:prSet presAssocID="{DE982583-8C99-4B93-8223-31702607F20A}" presName="spaceRect" presStyleCnt="0"/>
      <dgm:spPr/>
    </dgm:pt>
    <dgm:pt modelId="{15C17E53-C589-4194-BCF3-3B3D71D7842E}" type="pres">
      <dgm:prSet presAssocID="{DE982583-8C99-4B93-8223-31702607F20A}" presName="textRect" presStyleLbl="revTx" presStyleIdx="2" presStyleCnt="4">
        <dgm:presLayoutVars>
          <dgm:chMax val="1"/>
          <dgm:chPref val="1"/>
        </dgm:presLayoutVars>
      </dgm:prSet>
      <dgm:spPr/>
    </dgm:pt>
    <dgm:pt modelId="{300A6F7C-B9E4-437D-BAEE-F60398FE88E0}" type="pres">
      <dgm:prSet presAssocID="{38D26466-9618-4EE4-A5C1-456CC6B63A4A}" presName="sibTrans" presStyleCnt="0"/>
      <dgm:spPr/>
    </dgm:pt>
    <dgm:pt modelId="{EB21FB14-7404-4AF3-9C29-8CC01D62D706}" type="pres">
      <dgm:prSet presAssocID="{CE1D1937-FE5C-449B-9878-CD5D7E230ED3}" presName="compNode" presStyleCnt="0"/>
      <dgm:spPr/>
    </dgm:pt>
    <dgm:pt modelId="{9A8248AB-19C3-45EF-849B-D4D580CD3203}" type="pres">
      <dgm:prSet presAssocID="{CE1D1937-FE5C-449B-9878-CD5D7E230E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798A2175-3F71-4B99-B822-BA7786A8ED4A}" type="pres">
      <dgm:prSet presAssocID="{CE1D1937-FE5C-449B-9878-CD5D7E230ED3}" presName="spaceRect" presStyleCnt="0"/>
      <dgm:spPr/>
    </dgm:pt>
    <dgm:pt modelId="{40A0B9D9-E897-43B3-8AC7-AA63AB024761}" type="pres">
      <dgm:prSet presAssocID="{CE1D1937-FE5C-449B-9878-CD5D7E230E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18BDC14-A2BD-45D6-84D6-708B5D5B2D03}" srcId="{85124393-8ACB-4A88-AE01-83BFD7883F2B}" destId="{0F2F7912-DFA4-4878-80A0-777AA8841B95}" srcOrd="0" destOrd="0" parTransId="{CC245576-EF5B-4982-AE55-74092FF9E30C}" sibTransId="{5714EAC2-034A-4A61-820C-7E8642777C24}"/>
    <dgm:cxn modelId="{914B7D26-037F-47DC-B7AC-B30AA3144930}" type="presOf" srcId="{85124393-8ACB-4A88-AE01-83BFD7883F2B}" destId="{4391EDED-D62E-43C0-A9EA-393C72C2BC42}" srcOrd="0" destOrd="0" presId="urn:microsoft.com/office/officeart/2018/2/layout/IconLabelList"/>
    <dgm:cxn modelId="{B596A856-93C0-4D7D-A645-E08A61CC7220}" type="presOf" srcId="{0F2F7912-DFA4-4878-80A0-777AA8841B95}" destId="{8638399A-0BD2-4D5D-9C74-9E4C7C565D35}" srcOrd="0" destOrd="0" presId="urn:microsoft.com/office/officeart/2018/2/layout/IconLabelList"/>
    <dgm:cxn modelId="{BED92957-60CD-41AD-8F31-ED320AD55FC1}" type="presOf" srcId="{21031705-FDC0-4FBD-9E30-3C52D4175F60}" destId="{F6BE651D-B6F7-4ABF-83B4-174D1BD35182}" srcOrd="0" destOrd="0" presId="urn:microsoft.com/office/officeart/2018/2/layout/IconLabelList"/>
    <dgm:cxn modelId="{3532EA78-98E8-4B20-9662-85240DEC77D1}" srcId="{85124393-8ACB-4A88-AE01-83BFD7883F2B}" destId="{CE1D1937-FE5C-449B-9878-CD5D7E230ED3}" srcOrd="3" destOrd="0" parTransId="{BB51013A-D7EC-4AF4-B0D7-9F14A684EFDC}" sibTransId="{3601DFD1-5D2A-433B-911F-C5F69AEFA6D5}"/>
    <dgm:cxn modelId="{21175DB7-69B5-44C6-95F2-4A5B924401E1}" type="presOf" srcId="{CE1D1937-FE5C-449B-9878-CD5D7E230ED3}" destId="{40A0B9D9-E897-43B3-8AC7-AA63AB024761}" srcOrd="0" destOrd="0" presId="urn:microsoft.com/office/officeart/2018/2/layout/IconLabelList"/>
    <dgm:cxn modelId="{13F60DBC-3E98-4015-8449-EA015FB1A202}" srcId="{85124393-8ACB-4A88-AE01-83BFD7883F2B}" destId="{21031705-FDC0-4FBD-9E30-3C52D4175F60}" srcOrd="1" destOrd="0" parTransId="{7F99B129-AD72-49FD-99DA-32092F27D0D4}" sibTransId="{7A18E5E2-7E9D-4585-8389-B83487B3E742}"/>
    <dgm:cxn modelId="{7DFCD5C4-B74C-4F1A-A6FB-488E5337C2A6}" type="presOf" srcId="{DE982583-8C99-4B93-8223-31702607F20A}" destId="{15C17E53-C589-4194-BCF3-3B3D71D7842E}" srcOrd="0" destOrd="0" presId="urn:microsoft.com/office/officeart/2018/2/layout/IconLabelList"/>
    <dgm:cxn modelId="{2A8F29CC-BE11-4E7F-BB8F-3C00A82FB627}" srcId="{85124393-8ACB-4A88-AE01-83BFD7883F2B}" destId="{DE982583-8C99-4B93-8223-31702607F20A}" srcOrd="2" destOrd="0" parTransId="{DB97DE6E-6DBF-4C99-B66A-61E330EA6141}" sibTransId="{38D26466-9618-4EE4-A5C1-456CC6B63A4A}"/>
    <dgm:cxn modelId="{925C34C8-9684-439D-B7C5-A1BF80E44FFC}" type="presParOf" srcId="{4391EDED-D62E-43C0-A9EA-393C72C2BC42}" destId="{3B6F1C01-F531-4FF1-A585-F540E6A8A7A5}" srcOrd="0" destOrd="0" presId="urn:microsoft.com/office/officeart/2018/2/layout/IconLabelList"/>
    <dgm:cxn modelId="{BAD7A91C-E784-4534-B246-3C166E6BD0E0}" type="presParOf" srcId="{3B6F1C01-F531-4FF1-A585-F540E6A8A7A5}" destId="{959EF16E-C368-45ED-8B03-5798145F1767}" srcOrd="0" destOrd="0" presId="urn:microsoft.com/office/officeart/2018/2/layout/IconLabelList"/>
    <dgm:cxn modelId="{4F39556A-2DCB-431B-9C20-4E6847792CE8}" type="presParOf" srcId="{3B6F1C01-F531-4FF1-A585-F540E6A8A7A5}" destId="{AF60D586-6C52-4949-A9C5-99E8E62B37D1}" srcOrd="1" destOrd="0" presId="urn:microsoft.com/office/officeart/2018/2/layout/IconLabelList"/>
    <dgm:cxn modelId="{E369D940-A5FE-4CF1-AB8C-5212DF25E198}" type="presParOf" srcId="{3B6F1C01-F531-4FF1-A585-F540E6A8A7A5}" destId="{8638399A-0BD2-4D5D-9C74-9E4C7C565D35}" srcOrd="2" destOrd="0" presId="urn:microsoft.com/office/officeart/2018/2/layout/IconLabelList"/>
    <dgm:cxn modelId="{CDFB93C3-298B-4AE7-BEA9-374BE47F32A9}" type="presParOf" srcId="{4391EDED-D62E-43C0-A9EA-393C72C2BC42}" destId="{67F463C3-E71C-4AA8-BAEA-E4B239B4A846}" srcOrd="1" destOrd="0" presId="urn:microsoft.com/office/officeart/2018/2/layout/IconLabelList"/>
    <dgm:cxn modelId="{8CD7E1F5-6AD6-4632-BE03-A7E24F89D4EC}" type="presParOf" srcId="{4391EDED-D62E-43C0-A9EA-393C72C2BC42}" destId="{F25A52A5-A090-4D8B-9A72-DED456E4AB39}" srcOrd="2" destOrd="0" presId="urn:microsoft.com/office/officeart/2018/2/layout/IconLabelList"/>
    <dgm:cxn modelId="{1E6475B9-61EC-4FAC-B004-6D1E4A398AE4}" type="presParOf" srcId="{F25A52A5-A090-4D8B-9A72-DED456E4AB39}" destId="{33772470-27AC-442C-B696-23D82A6BE089}" srcOrd="0" destOrd="0" presId="urn:microsoft.com/office/officeart/2018/2/layout/IconLabelList"/>
    <dgm:cxn modelId="{CBE1CAF0-7B08-45F8-A981-D8AF520068A1}" type="presParOf" srcId="{F25A52A5-A090-4D8B-9A72-DED456E4AB39}" destId="{7BD2F1D5-7C95-4C93-98C6-C24735E5BFF3}" srcOrd="1" destOrd="0" presId="urn:microsoft.com/office/officeart/2018/2/layout/IconLabelList"/>
    <dgm:cxn modelId="{51AA0E4D-C386-4107-AEE1-6B078EB34987}" type="presParOf" srcId="{F25A52A5-A090-4D8B-9A72-DED456E4AB39}" destId="{F6BE651D-B6F7-4ABF-83B4-174D1BD35182}" srcOrd="2" destOrd="0" presId="urn:microsoft.com/office/officeart/2018/2/layout/IconLabelList"/>
    <dgm:cxn modelId="{6F3E6BDB-A5E4-46DA-8298-84A83D490FB3}" type="presParOf" srcId="{4391EDED-D62E-43C0-A9EA-393C72C2BC42}" destId="{640C1A02-4C1C-4634-B402-AED72091FB93}" srcOrd="3" destOrd="0" presId="urn:microsoft.com/office/officeart/2018/2/layout/IconLabelList"/>
    <dgm:cxn modelId="{84DF6D41-9425-4DDE-BBB2-87DAD1FD8D38}" type="presParOf" srcId="{4391EDED-D62E-43C0-A9EA-393C72C2BC42}" destId="{0997116E-F170-482F-BFE1-F1DBE4875C55}" srcOrd="4" destOrd="0" presId="urn:microsoft.com/office/officeart/2018/2/layout/IconLabelList"/>
    <dgm:cxn modelId="{F4A8098B-4E5A-4EAC-BA0F-6E88D4E94ACA}" type="presParOf" srcId="{0997116E-F170-482F-BFE1-F1DBE4875C55}" destId="{6692DC45-7940-4ED4-BDE3-3D16C41EE8D7}" srcOrd="0" destOrd="0" presId="urn:microsoft.com/office/officeart/2018/2/layout/IconLabelList"/>
    <dgm:cxn modelId="{FCCBC4ED-6F46-4B38-8BE6-9E57F7407D8A}" type="presParOf" srcId="{0997116E-F170-482F-BFE1-F1DBE4875C55}" destId="{531D286D-7921-40F3-9133-CB2EF6EB646E}" srcOrd="1" destOrd="0" presId="urn:microsoft.com/office/officeart/2018/2/layout/IconLabelList"/>
    <dgm:cxn modelId="{5DDEC83F-8C40-46F7-AB70-BE7722B8B8A9}" type="presParOf" srcId="{0997116E-F170-482F-BFE1-F1DBE4875C55}" destId="{15C17E53-C589-4194-BCF3-3B3D71D7842E}" srcOrd="2" destOrd="0" presId="urn:microsoft.com/office/officeart/2018/2/layout/IconLabelList"/>
    <dgm:cxn modelId="{E68415F7-1AB1-4C23-BCE8-9A1BF390557C}" type="presParOf" srcId="{4391EDED-D62E-43C0-A9EA-393C72C2BC42}" destId="{300A6F7C-B9E4-437D-BAEE-F60398FE88E0}" srcOrd="5" destOrd="0" presId="urn:microsoft.com/office/officeart/2018/2/layout/IconLabelList"/>
    <dgm:cxn modelId="{830FAF19-16CC-4036-819E-94795BF9AB63}" type="presParOf" srcId="{4391EDED-D62E-43C0-A9EA-393C72C2BC42}" destId="{EB21FB14-7404-4AF3-9C29-8CC01D62D706}" srcOrd="6" destOrd="0" presId="urn:microsoft.com/office/officeart/2018/2/layout/IconLabelList"/>
    <dgm:cxn modelId="{A2C779BE-497D-44B9-A8FB-14E6244F27E8}" type="presParOf" srcId="{EB21FB14-7404-4AF3-9C29-8CC01D62D706}" destId="{9A8248AB-19C3-45EF-849B-D4D580CD3203}" srcOrd="0" destOrd="0" presId="urn:microsoft.com/office/officeart/2018/2/layout/IconLabelList"/>
    <dgm:cxn modelId="{3852A864-68FF-422F-9BC6-A498686069F8}" type="presParOf" srcId="{EB21FB14-7404-4AF3-9C29-8CC01D62D706}" destId="{798A2175-3F71-4B99-B822-BA7786A8ED4A}" srcOrd="1" destOrd="0" presId="urn:microsoft.com/office/officeart/2018/2/layout/IconLabelList"/>
    <dgm:cxn modelId="{29B2E1E2-E2B4-4F07-86F2-359F8838D912}" type="presParOf" srcId="{EB21FB14-7404-4AF3-9C29-8CC01D62D706}" destId="{40A0B9D9-E897-43B3-8AC7-AA63AB02476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EF16E-C368-45ED-8B03-5798145F1767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8399A-0BD2-4D5D-9C74-9E4C7C565D35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Be present, be engaged, and commit</a:t>
          </a:r>
        </a:p>
      </dsp:txBody>
      <dsp:txXfrm>
        <a:off x="100682" y="2427484"/>
        <a:ext cx="2370489" cy="720000"/>
      </dsp:txXfrm>
    </dsp:sp>
    <dsp:sp modelId="{33772470-27AC-442C-B696-23D82A6BE089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E651D-B6F7-4ABF-83B4-174D1BD35182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Limit distractions: chats, emails, and other work can wait or be taken outside.</a:t>
          </a:r>
        </a:p>
      </dsp:txBody>
      <dsp:txXfrm>
        <a:off x="2886007" y="2427484"/>
        <a:ext cx="2370489" cy="720000"/>
      </dsp:txXfrm>
    </dsp:sp>
    <dsp:sp modelId="{6692DC45-7940-4ED4-BDE3-3D16C41EE8D7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17E53-C589-4194-BCF3-3B3D71D7842E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Engage with the activities and ask questions.</a:t>
          </a:r>
        </a:p>
      </dsp:txBody>
      <dsp:txXfrm>
        <a:off x="5671332" y="2427484"/>
        <a:ext cx="2370489" cy="720000"/>
      </dsp:txXfrm>
    </dsp:sp>
    <dsp:sp modelId="{9A8248AB-19C3-45EF-849B-D4D580CD3203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0B9D9-E897-43B3-8AC7-AA63AB024761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Be willing to share your work and learn from each other.</a:t>
          </a:r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08F5-35D3-EEE5-C78A-BC5379FAA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FC248-275C-4E20-13B1-64C1B8534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ECA4E-8A63-90E9-A549-FC409C6FA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A31C3-2B46-3B5E-F7A6-A9F59F67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E7867-76B2-2766-D318-554419ED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9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77649-5E5B-0E15-2010-A0930CF9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54477-74A4-B469-4D41-F2B58D765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04027-F419-D0C7-4AD3-3351B9ABE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DA28E-BE04-F081-4933-CBC7B8BB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FE87A-526C-9F5D-C053-C67E4E66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4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DBE1F-8114-3A58-2353-0F8100C7E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7E8F6-AA7C-0D5D-250A-5401ADFD9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1FB4F-3193-7E5D-13D6-1AA74DFD6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5DDCA-E8AF-B068-5591-32FF2CE8E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6537-B468-D8C2-7FC4-AD6298DB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5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FCE49-66D0-B1ED-4447-67968B68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F0A8-BAC9-7FAE-FBAD-589078508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DB9D9-C17A-8600-5D1F-63E6A5C6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A251-4FA9-1C74-45A3-F01DAC3E0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58681-1744-A0BB-272A-85E71541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4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E5CB-4A06-B6BB-47E6-946EF71A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4B3F7-15AC-D730-C01B-616A0026E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F3F96-08FC-E580-9286-5A23664F3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A553E-9A5D-004B-4D3D-ECFE37AF2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AB577-178E-4CAC-C989-1A51A615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6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D286-783D-CB5A-9CA1-325B0079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75833-835E-7990-DAED-632E76C3F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1BE47-3E0B-5F95-4B4A-BE43DDC06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527FD-49A2-E9DD-8633-826663A94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E91DE-8398-B632-5074-CCC38ED3F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DC89D-523D-39C9-809C-0AAD5055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9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ECB9-FAF4-823E-5745-4781E5803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BA7E2-9415-92A2-6BDD-393361560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7BE12-C875-B3A9-CAE5-22F7FBA10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6266C-D9EE-D45C-8CE3-65E430372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D7AD1-5D8D-ED02-E78E-7405DD1C6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0367F-3002-D55A-DDAA-939D565A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A52A9-B854-3049-7492-F6214130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F45FA-A471-0C36-481A-457913114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4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2F15E-0D90-11D0-1840-E1CE0203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12FFB-B2DE-A59B-5CAB-542093A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CF03D-9082-601D-6123-8C5877058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99361-19AA-1376-F2E3-16A9ADE7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065A5-14AF-27BC-4687-FC79D27B0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E7DD2-0947-6BBA-5C80-23B46098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F12B9-F39A-238D-E60F-B1765533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07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4DAE-0073-1895-3FAF-AC3B2BED6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12822-418F-4446-B67F-01496A06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024D2-11B8-1535-AE7C-03B081453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FEBF7-21EF-E5D4-DC28-09FDA4FE4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DE962-1733-E855-D70A-6E17665E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090B0-6FD3-C48E-2BC7-5227A4A4D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69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BB8E-AB7D-78D2-BBEA-48131920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9581A8-E290-D8A6-97B7-C346A3E73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72859-3A3A-373D-395C-397B26153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5CB27-86BD-1C37-FE4B-4A1B316D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CAF44-6232-1A4A-2110-23862C60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03203-832D-F72D-DCD5-BAA620EB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BFBCD-B4B5-5E0F-5B77-786C3CE7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60B03-676A-9878-F07E-9AB3C2C1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D5968-B129-AA60-55E9-537C17A14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77E570-368D-F745-B8E7-C9E295C75F44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786D4-3BFF-5C8E-4338-F4217A8EE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7EB94-B368-5B08-FA67-300000744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D2E577-3C36-514C-A1D9-7583CB3F9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7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77B97F-5BD0-D522-E963-BBF86988C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Rapid Fire Front-End</a:t>
            </a:r>
          </a:p>
        </p:txBody>
      </p:sp>
    </p:spTree>
    <p:extLst>
      <p:ext uri="{BB962C8B-B14F-4D97-AF65-F5344CB8AC3E}">
        <p14:creationId xmlns:p14="http://schemas.microsoft.com/office/powerpoint/2010/main" val="39611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4CAE0-04A5-C017-E039-53ADBAF3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Expectations for Workshop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49433E4-D1E4-9E1E-5F3D-5C6FF902E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92893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895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05089-3DE1-3AA8-5BEA-E9A14246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id="{1D466CF9-559A-FA3A-E303-722BF314C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962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8432-988A-F939-578A-5773ADEA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Ionic (Angular)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6551A-C47E-769F-0409-8310E9C3D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terminal/</a:t>
            </a:r>
            <a:r>
              <a:rPr lang="en-US" dirty="0" err="1"/>
              <a:t>commandline</a:t>
            </a:r>
            <a:r>
              <a:rPr lang="en-US" dirty="0"/>
              <a:t> in folder you want to run your app</a:t>
            </a:r>
          </a:p>
          <a:p>
            <a:r>
              <a:rPr lang="en-US" dirty="0" err="1"/>
              <a:t>npm</a:t>
            </a:r>
            <a:r>
              <a:rPr lang="en-US" dirty="0"/>
              <a:t> install -g @ionic/cli</a:t>
            </a:r>
          </a:p>
          <a:p>
            <a:r>
              <a:rPr lang="en-US" dirty="0"/>
              <a:t>ionic start</a:t>
            </a:r>
          </a:p>
          <a:p>
            <a:pPr lvl="1"/>
            <a:r>
              <a:rPr lang="en-US" dirty="0"/>
              <a:t>No to wizard</a:t>
            </a:r>
          </a:p>
          <a:p>
            <a:pPr lvl="1"/>
            <a:r>
              <a:rPr lang="en-US" dirty="0"/>
              <a:t>Framework = Angular</a:t>
            </a:r>
          </a:p>
          <a:p>
            <a:pPr lvl="1"/>
            <a:r>
              <a:rPr lang="en-US" dirty="0"/>
              <a:t>Project Name = Ionic Angular</a:t>
            </a:r>
          </a:p>
          <a:p>
            <a:pPr lvl="1"/>
            <a:r>
              <a:rPr lang="en-US" dirty="0"/>
              <a:t>Template = Blank</a:t>
            </a:r>
          </a:p>
          <a:p>
            <a:pPr lvl="1"/>
            <a:r>
              <a:rPr lang="en-US" dirty="0"/>
              <a:t>Standalone</a:t>
            </a:r>
          </a:p>
          <a:p>
            <a:r>
              <a:rPr lang="en-US" dirty="0"/>
              <a:t>Wait for install to complete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DA5C9-92B2-7037-6B18-B2F4AE930D8C}"/>
              </a:ext>
            </a:extLst>
          </p:cNvPr>
          <p:cNvSpPr txBox="1"/>
          <p:nvPr/>
        </p:nvSpPr>
        <p:spPr>
          <a:xfrm>
            <a:off x="838200" y="6311900"/>
            <a:ext cx="2854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ionicframework.com</a:t>
            </a:r>
            <a:r>
              <a:rPr lang="en-US" sz="1400" dirty="0"/>
              <a:t>/docs/</a:t>
            </a:r>
          </a:p>
        </p:txBody>
      </p:sp>
    </p:spTree>
    <p:extLst>
      <p:ext uri="{BB962C8B-B14F-4D97-AF65-F5344CB8AC3E}">
        <p14:creationId xmlns:p14="http://schemas.microsoft.com/office/powerpoint/2010/main" val="284215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D8D9C-9552-E6AA-BF08-196A6FC1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Circle Slider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C7CB3-1A82-A6DD-7D86-B15AB8F51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609" y="4685288"/>
            <a:ext cx="4171994" cy="10357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Able to grab slider and see it animate around the circle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4224AC-0E18-BA68-C194-41F7DFDD16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42425" y="557360"/>
            <a:ext cx="2605124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7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BC9AD-8ABF-1D8E-6055-3C229275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Scrolls both 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83466-80C5-184D-7CCD-B57535071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609" y="4685288"/>
            <a:ext cx="4171994" cy="103578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Recent Recipes scrolls horizontally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Main page scrolls vertically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 descr="A screenshot of a recipe&#10;&#10;Description automatically generated">
            <a:extLst>
              <a:ext uri="{FF2B5EF4-FFF2-40B4-BE49-F238E27FC236}">
                <a16:creationId xmlns:a16="http://schemas.microsoft.com/office/drawing/2014/main" id="{750D77BF-2FF5-5658-6FEF-EF965A58E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66" y="269324"/>
            <a:ext cx="2676068" cy="57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BC9AD-8ABF-1D8E-6055-3C229275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Animated Border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83466-80C5-184D-7CCD-B57535071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609" y="4685288"/>
            <a:ext cx="4171994" cy="10357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and animated and blue effect on an object’s border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nimatedBorder.mov">
            <a:hlinkClick r:id="" action="ppaction://media"/>
            <a:extLst>
              <a:ext uri="{FF2B5EF4-FFF2-40B4-BE49-F238E27FC236}">
                <a16:creationId xmlns:a16="http://schemas.microsoft.com/office/drawing/2014/main" id="{9A59DC46-37B4-C38B-6B24-400B024EE27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0572" y="653430"/>
            <a:ext cx="5608830" cy="544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9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BC9AD-8ABF-1D8E-6055-3C229275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Breakout Circle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83466-80C5-184D-7CCD-B57535071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609" y="4685288"/>
            <a:ext cx="4171994" cy="10357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Camera button breaks out of the tab bar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device&#10;&#10;Description automatically generated">
            <a:extLst>
              <a:ext uri="{FF2B5EF4-FFF2-40B4-BE49-F238E27FC236}">
                <a16:creationId xmlns:a16="http://schemas.microsoft.com/office/drawing/2014/main" id="{F28CD2CE-8152-432B-D53D-A25B6395F4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40572" y="632396"/>
            <a:ext cx="5608830" cy="54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6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152</Words>
  <Application>Microsoft Macintosh PowerPoint</Application>
  <PresentationFormat>Widescreen</PresentationFormat>
  <Paragraphs>27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Rapid Fire Front-End</vt:lpstr>
      <vt:lpstr>Expectations for Workshop</vt:lpstr>
      <vt:lpstr>Setup</vt:lpstr>
      <vt:lpstr>Ionic (Angular)</vt:lpstr>
      <vt:lpstr>Circle Slider</vt:lpstr>
      <vt:lpstr>Scrolls both ways</vt:lpstr>
      <vt:lpstr>Animated Border</vt:lpstr>
      <vt:lpstr>Breakout Circle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Peters</dc:creator>
  <cp:lastModifiedBy>Christian Peters</cp:lastModifiedBy>
  <cp:revision>12</cp:revision>
  <dcterms:created xsi:type="dcterms:W3CDTF">2024-07-29T11:53:12Z</dcterms:created>
  <dcterms:modified xsi:type="dcterms:W3CDTF">2024-08-05T11:15:59Z</dcterms:modified>
</cp:coreProperties>
</file>